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81" d="100"/>
          <a:sy n="81" d="100"/>
        </p:scale>
        <p:origin x="-78" y="-7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368300"/>
            <a:ext cx="8915399" cy="2262781"/>
          </a:xfrm>
        </p:spPr>
        <p:txBody>
          <a:bodyPr/>
          <a:lstStyle/>
          <a:p>
            <a:r>
              <a:rPr lang="en-US" dirty="0" smtClean="0"/>
              <a:t>Padma Bridge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44701" y="3708401"/>
            <a:ext cx="9459912" cy="2195262"/>
          </a:xfrm>
        </p:spPr>
        <p:txBody>
          <a:bodyPr/>
          <a:lstStyle/>
          <a:p>
            <a:r>
              <a:rPr lang="en-US" dirty="0" smtClean="0"/>
              <a:t>Kamrul Islam Tushar  </a:t>
            </a:r>
          </a:p>
          <a:p>
            <a:r>
              <a:rPr lang="en-US" dirty="0" smtClean="0"/>
              <a:t>ID: 011 141 139	 </a:t>
            </a:r>
          </a:p>
          <a:p>
            <a:r>
              <a:rPr lang="en-US" dirty="0" err="1" smtClean="0"/>
              <a:t>Rafid</a:t>
            </a:r>
            <a:r>
              <a:rPr lang="en-US" dirty="0" smtClean="0"/>
              <a:t> </a:t>
            </a:r>
            <a:r>
              <a:rPr lang="en-US" dirty="0" err="1" smtClean="0"/>
              <a:t>Asrar</a:t>
            </a:r>
            <a:r>
              <a:rPr lang="en-US" dirty="0" smtClean="0"/>
              <a:t> </a:t>
            </a:r>
            <a:r>
              <a:rPr lang="en-US" dirty="0" err="1" smtClean="0"/>
              <a:t>Prottoy</a:t>
            </a:r>
            <a:endParaRPr lang="en-US" dirty="0" smtClean="0"/>
          </a:p>
          <a:p>
            <a:r>
              <a:rPr lang="en-US" dirty="0" smtClean="0"/>
              <a:t>ID: 011 132 124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87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46100" y="624110"/>
            <a:ext cx="10958511" cy="5903690"/>
          </a:xfrm>
        </p:spPr>
        <p:txBody>
          <a:bodyPr>
            <a:normAutofit/>
          </a:bodyPr>
          <a:lstStyle/>
          <a:p>
            <a:pPr algn="ctr"/>
            <a:r>
              <a:rPr lang="en-US" sz="9600" dirty="0" smtClean="0"/>
              <a:t/>
            </a:r>
            <a:br>
              <a:rPr lang="en-US" sz="9600" dirty="0" smtClean="0"/>
            </a:br>
            <a:r>
              <a:rPr lang="en-US" sz="9600" dirty="0" smtClean="0"/>
              <a:t>Thank You 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60763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Project 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one of the hot topic among us this day is regarding Padma Bridge. </a:t>
            </a:r>
            <a:endParaRPr lang="en-US" dirty="0"/>
          </a:p>
          <a:p>
            <a:r>
              <a:rPr lang="en-US" dirty="0" smtClean="0"/>
              <a:t>This bridge is going to </a:t>
            </a:r>
            <a:r>
              <a:rPr lang="en-US" smtClean="0"/>
              <a:t>bring </a:t>
            </a:r>
            <a:r>
              <a:rPr lang="en-US" smtClean="0"/>
              <a:t>revolution </a:t>
            </a:r>
            <a:r>
              <a:rPr lang="en-US" dirty="0" smtClean="0"/>
              <a:t>to the transportation &amp; communication sector </a:t>
            </a:r>
          </a:p>
          <a:p>
            <a:r>
              <a:rPr lang="en-US" dirty="0" smtClean="0"/>
              <a:t>A dream for the Bangladeshis who lives on the southern part of Bangladesh.</a:t>
            </a:r>
          </a:p>
          <a:p>
            <a:pPr marL="0" indent="0">
              <a:buNone/>
            </a:pP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79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Project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5200" y="1701800"/>
            <a:ext cx="10539412" cy="5067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	The view option consists of two main part. </a:t>
            </a:r>
          </a:p>
          <a:p>
            <a:pPr marL="457200" lvl="1" indent="0">
              <a:buNone/>
            </a:pPr>
            <a:r>
              <a:rPr lang="en-US" sz="1800" dirty="0" smtClean="0"/>
              <a:t>		1: Above the river </a:t>
            </a:r>
          </a:p>
          <a:p>
            <a:pPr marL="457200" lvl="1" indent="0">
              <a:buNone/>
            </a:pPr>
            <a:r>
              <a:rPr lang="en-US" sz="1800" dirty="0" smtClean="0"/>
              <a:t>		2: Ground Part </a:t>
            </a:r>
          </a:p>
          <a:p>
            <a:pPr marL="457200" lvl="1" indent="0">
              <a:buNone/>
            </a:pPr>
            <a:endParaRPr lang="en-US" sz="1800" dirty="0" smtClean="0"/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 smtClean="0"/>
          </a:p>
          <a:p>
            <a:pPr marL="457200" lvl="1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Two Main Transportation system: </a:t>
            </a:r>
          </a:p>
          <a:p>
            <a:pPr marL="457200" lvl="1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	1. Cars &amp; Heavy vehicles </a:t>
            </a:r>
          </a:p>
          <a:p>
            <a:pPr marL="457200" lvl="1" indent="0">
              <a:buNone/>
            </a:pPr>
            <a:r>
              <a:rPr lang="en-US" sz="1800" dirty="0" smtClean="0"/>
              <a:t>	</a:t>
            </a:r>
            <a:r>
              <a:rPr lang="en-US" sz="1800" dirty="0"/>
              <a:t>	</a:t>
            </a:r>
            <a:r>
              <a:rPr lang="en-US" sz="1800" dirty="0" smtClean="0"/>
              <a:t>2. Train ( Below the bridge) </a:t>
            </a:r>
          </a:p>
          <a:p>
            <a:pPr marL="457200" lvl="1" indent="0">
              <a:buNone/>
            </a:pPr>
            <a:endParaRPr lang="en-US" sz="1800" dirty="0" smtClean="0"/>
          </a:p>
          <a:p>
            <a:pPr marL="457200" lvl="1" indent="0"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46230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Distribution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903412" y="2126222"/>
            <a:ext cx="4313864" cy="3777622"/>
          </a:xfrm>
        </p:spPr>
        <p:txBody>
          <a:bodyPr/>
          <a:lstStyle/>
          <a:p>
            <a:r>
              <a:rPr lang="en-US" dirty="0" err="1" smtClean="0"/>
              <a:t>Rafid</a:t>
            </a:r>
            <a:r>
              <a:rPr lang="en-US" dirty="0" smtClean="0"/>
              <a:t> </a:t>
            </a:r>
            <a:r>
              <a:rPr lang="en-US" dirty="0" err="1" smtClean="0"/>
              <a:t>Asrar</a:t>
            </a:r>
            <a:r>
              <a:rPr lang="en-US" dirty="0" smtClean="0"/>
              <a:t> </a:t>
            </a:r>
            <a:r>
              <a:rPr lang="en-US" dirty="0" err="1"/>
              <a:t>P</a:t>
            </a:r>
            <a:r>
              <a:rPr lang="en-US" dirty="0" err="1" smtClean="0"/>
              <a:t>rottoy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Collecting pictures &amp; editing them</a:t>
            </a:r>
          </a:p>
          <a:p>
            <a:pPr lvl="1"/>
            <a:r>
              <a:rPr lang="en-US" dirty="0"/>
              <a:t>Drawing Cars </a:t>
            </a:r>
          </a:p>
          <a:p>
            <a:pPr lvl="1"/>
            <a:r>
              <a:rPr lang="en-US" dirty="0" smtClean="0"/>
              <a:t>Texturing grass/river/sky image</a:t>
            </a:r>
          </a:p>
          <a:p>
            <a:pPr lvl="1"/>
            <a:r>
              <a:rPr lang="en-US" dirty="0" smtClean="0"/>
              <a:t>Creating Bridge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Kamrul Islam Tushar</a:t>
            </a:r>
          </a:p>
          <a:p>
            <a:pPr lvl="1"/>
            <a:r>
              <a:rPr lang="en-US" dirty="0" smtClean="0"/>
              <a:t>Drawing The trains</a:t>
            </a:r>
          </a:p>
          <a:p>
            <a:pPr lvl="1"/>
            <a:r>
              <a:rPr lang="en-US" dirty="0" smtClean="0"/>
              <a:t>Moving objects </a:t>
            </a:r>
          </a:p>
          <a:p>
            <a:pPr lvl="1"/>
            <a:r>
              <a:rPr lang="en-US" dirty="0"/>
              <a:t>Creating Bridge </a:t>
            </a:r>
          </a:p>
          <a:p>
            <a:pPr lvl="1"/>
            <a:r>
              <a:rPr lang="en-US" dirty="0" smtClean="0"/>
              <a:t>Keyboard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72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150" y="2133600"/>
            <a:ext cx="7067126" cy="3778250"/>
          </a:xfrm>
        </p:spPr>
      </p:pic>
    </p:spTree>
    <p:extLst>
      <p:ext uri="{BB962C8B-B14F-4D97-AF65-F5344CB8AC3E}">
        <p14:creationId xmlns:p14="http://schemas.microsoft.com/office/powerpoint/2010/main" val="238366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260" y="1473200"/>
            <a:ext cx="7899292" cy="4438650"/>
          </a:xfrm>
        </p:spPr>
      </p:pic>
    </p:spTree>
    <p:extLst>
      <p:ext uri="{BB962C8B-B14F-4D97-AF65-F5344CB8AC3E}">
        <p14:creationId xmlns:p14="http://schemas.microsoft.com/office/powerpoint/2010/main" val="301419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911" y="2133600"/>
            <a:ext cx="6724004" cy="3778250"/>
          </a:xfrm>
        </p:spPr>
      </p:pic>
    </p:spTree>
    <p:extLst>
      <p:ext uri="{BB962C8B-B14F-4D97-AF65-F5344CB8AC3E}">
        <p14:creationId xmlns:p14="http://schemas.microsoft.com/office/powerpoint/2010/main" val="171201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911" y="2133600"/>
            <a:ext cx="6724004" cy="3778250"/>
          </a:xfrm>
        </p:spPr>
      </p:pic>
    </p:spTree>
    <p:extLst>
      <p:ext uri="{BB962C8B-B14F-4D97-AF65-F5344CB8AC3E}">
        <p14:creationId xmlns:p14="http://schemas.microsoft.com/office/powerpoint/2010/main" val="165613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911" y="2133600"/>
            <a:ext cx="6724004" cy="3778250"/>
          </a:xfrm>
        </p:spPr>
      </p:pic>
    </p:spTree>
    <p:extLst>
      <p:ext uri="{BB962C8B-B14F-4D97-AF65-F5344CB8AC3E}">
        <p14:creationId xmlns:p14="http://schemas.microsoft.com/office/powerpoint/2010/main" val="14783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</TotalTime>
  <Words>78</Words>
  <Application>Microsoft Office PowerPoint</Application>
  <PresentationFormat>Custom</PresentationFormat>
  <Paragraphs>33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Wisp</vt:lpstr>
      <vt:lpstr>Padma Bridge</vt:lpstr>
      <vt:lpstr>About Project  </vt:lpstr>
      <vt:lpstr>About Project (Cont.)</vt:lpstr>
      <vt:lpstr>Task Distribution </vt:lpstr>
      <vt:lpstr>PowerPoint Presentation</vt:lpstr>
      <vt:lpstr>Screenshots</vt:lpstr>
      <vt:lpstr>PowerPoint Presentation</vt:lpstr>
      <vt:lpstr>PowerPoint Presentation</vt:lpstr>
      <vt:lpstr>PowerPoint Presentation</vt:lpstr>
      <vt:lpstr> Thank You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Padma Bridge</dc:title>
  <dc:creator>Kamrul Islam Tushar</dc:creator>
  <cp:lastModifiedBy>Windows User</cp:lastModifiedBy>
  <cp:revision>4</cp:revision>
  <dcterms:created xsi:type="dcterms:W3CDTF">2018-09-10T19:24:22Z</dcterms:created>
  <dcterms:modified xsi:type="dcterms:W3CDTF">2018-09-11T03:38:37Z</dcterms:modified>
</cp:coreProperties>
</file>

<file path=docProps/thumbnail.jpeg>
</file>